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Canva Sans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78" y="1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D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965521" y="1933222"/>
            <a:ext cx="6356958" cy="6388757"/>
          </a:xfrm>
          <a:custGeom>
            <a:avLst/>
            <a:gdLst/>
            <a:ahLst/>
            <a:cxnLst/>
            <a:rect l="l" t="t" r="r" b="b"/>
            <a:pathLst>
              <a:path w="6356958" h="6388757">
                <a:moveTo>
                  <a:pt x="0" y="0"/>
                </a:moveTo>
                <a:lnTo>
                  <a:pt x="6356958" y="0"/>
                </a:lnTo>
                <a:lnTo>
                  <a:pt x="6356958" y="6388757"/>
                </a:lnTo>
                <a:lnTo>
                  <a:pt x="0" y="63887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50" r="-250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5800682" y="8371205"/>
            <a:ext cx="6521797" cy="887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Find us on YouTube!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Canva Sans 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us on YouTube!</dc:title>
  <dc:creator>Lisa Lahring</dc:creator>
  <cp:lastModifiedBy>Lisa Lahring</cp:lastModifiedBy>
  <cp:revision>1</cp:revision>
  <dcterms:created xsi:type="dcterms:W3CDTF">2006-08-16T00:00:00Z</dcterms:created>
  <dcterms:modified xsi:type="dcterms:W3CDTF">2025-02-28T16:45:04Z</dcterms:modified>
  <dc:identifier>DAGgaEasI4s</dc:identifier>
</cp:coreProperties>
</file>